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C377B-92A4-487E-9E98-E88D65E3A18D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C8337E8D-1D84-47D7-843A-6C7CB3ABA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828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лавие и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C377B-92A4-487E-9E98-E88D65E3A18D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8337E8D-1D84-47D7-843A-6C7CB3ABA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151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C377B-92A4-487E-9E98-E88D65E3A18D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8337E8D-1D84-47D7-843A-6C7CB3ABAF6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980117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ичка с им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C377B-92A4-487E-9E98-E88D65E3A18D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8337E8D-1D84-47D7-843A-6C7CB3ABA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3199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ичка с име на цита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C377B-92A4-487E-9E98-E88D65E3A18D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8337E8D-1D84-47D7-843A-6C7CB3ABAF6A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781981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или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C377B-92A4-487E-9E98-E88D65E3A18D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8337E8D-1D84-47D7-843A-6C7CB3ABA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2343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C377B-92A4-487E-9E98-E88D65E3A18D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37E8D-1D84-47D7-843A-6C7CB3ABA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8101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C377B-92A4-487E-9E98-E88D65E3A18D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37E8D-1D84-47D7-843A-6C7CB3ABA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89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C377B-92A4-487E-9E98-E88D65E3A18D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37E8D-1D84-47D7-843A-6C7CB3ABA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16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C377B-92A4-487E-9E98-E88D65E3A18D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8337E8D-1D84-47D7-843A-6C7CB3ABA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55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C377B-92A4-487E-9E98-E88D65E3A18D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8337E8D-1D84-47D7-843A-6C7CB3ABA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635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C377B-92A4-487E-9E98-E88D65E3A18D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8337E8D-1D84-47D7-843A-6C7CB3ABA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00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C377B-92A4-487E-9E98-E88D65E3A18D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37E8D-1D84-47D7-843A-6C7CB3ABA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65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C377B-92A4-487E-9E98-E88D65E3A18D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37E8D-1D84-47D7-843A-6C7CB3ABA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574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C377B-92A4-487E-9E98-E88D65E3A18D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37E8D-1D84-47D7-843A-6C7CB3ABA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673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C377B-92A4-487E-9E98-E88D65E3A18D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8337E8D-1D84-47D7-843A-6C7CB3ABA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57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C377B-92A4-487E-9E98-E88D65E3A18D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8337E8D-1D84-47D7-843A-6C7CB3ABA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74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E0789E-91A7-4246-978E-A17FE1BF9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795735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6C0BD2-8B3C-4042-B4EE-5DB7665A3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bg2"/>
          </a:solidFill>
        </p:grpSpPr>
        <p:sp>
          <p:nvSpPr>
            <p:cNvPr id="11" name="Freeform 27">
              <a:extLst>
                <a:ext uri="{FF2B5EF4-FFF2-40B4-BE49-F238E27FC236}">
                  <a16:creationId xmlns:a16="http://schemas.microsoft.com/office/drawing/2014/main" id="{5F53669F-C1E6-43B8-AC6F-B44CE56BF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>
              <a:extLst>
                <a:ext uri="{FF2B5EF4-FFF2-40B4-BE49-F238E27FC236}">
                  <a16:creationId xmlns:a16="http://schemas.microsoft.com/office/drawing/2014/main" id="{53966C25-DAEA-4318-8FBC-EC6FF8F5A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>
              <a:extLst>
                <a:ext uri="{FF2B5EF4-FFF2-40B4-BE49-F238E27FC236}">
                  <a16:creationId xmlns:a16="http://schemas.microsoft.com/office/drawing/2014/main" id="{ED6EA716-EAD4-4023-8673-0809A1E24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84261748-EFC0-4729-A7BB-A88FDAF6F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>
              <a:extLst>
                <a:ext uri="{FF2B5EF4-FFF2-40B4-BE49-F238E27FC236}">
                  <a16:creationId xmlns:a16="http://schemas.microsoft.com/office/drawing/2014/main" id="{2C14F808-CC69-494F-98AC-CB750416C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F1CA3607-84D0-4085-A363-796A17B1D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>
              <a:extLst>
                <a:ext uri="{FF2B5EF4-FFF2-40B4-BE49-F238E27FC236}">
                  <a16:creationId xmlns:a16="http://schemas.microsoft.com/office/drawing/2014/main" id="{491E6160-2958-4A90-8B50-EDA182AAB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>
              <a:extLst>
                <a:ext uri="{FF2B5EF4-FFF2-40B4-BE49-F238E27FC236}">
                  <a16:creationId xmlns:a16="http://schemas.microsoft.com/office/drawing/2014/main" id="{559F6CB7-E057-499B-A859-3602769892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FF12353D-CF89-4D03-8075-C161824E2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5B91C9D6-FAF2-445B-AF1B-43992602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>
              <a:extLst>
                <a:ext uri="{FF2B5EF4-FFF2-40B4-BE49-F238E27FC236}">
                  <a16:creationId xmlns:a16="http://schemas.microsoft.com/office/drawing/2014/main" id="{570F7A1D-86B1-4AD1-B4A3-9AE2A52C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>
              <a:extLst>
                <a:ext uri="{FF2B5EF4-FFF2-40B4-BE49-F238E27FC236}">
                  <a16:creationId xmlns:a16="http://schemas.microsoft.com/office/drawing/2014/main" id="{52C6EBA8-95CC-4FE6-A8E4-3A6911E8A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9C92CEC-57C4-4281-8BFE-196437B3E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056" y="1093380"/>
            <a:ext cx="3068182" cy="4671240"/>
          </a:xfrm>
        </p:spPr>
        <p:txBody>
          <a:bodyPr anchor="ctr">
            <a:normAutofit/>
          </a:bodyPr>
          <a:lstStyle/>
          <a:p>
            <a:pPr algn="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Shopping App</a:t>
            </a: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15EDA122-4530-45D2-A70A-B1A967AAE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782F52E-0F94-4BFC-9F89-B054DDEAB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C6E91B3-3464-4C27-A1BE-E9D673923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4979" y="1354342"/>
            <a:ext cx="6219103" cy="467925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Aleksandar Hadzhiev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Felix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Morenc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501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44C337-3893-4B29-A265-B1329150B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1E0B358-1267-4844-8B3D-B7A279B41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36169" y="228600"/>
            <a:ext cx="2851523" cy="6638625"/>
            <a:chOff x="2487613" y="285750"/>
            <a:chExt cx="2428875" cy="5654676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24AA06A-F1A5-4BB3-9486-9AE7A53B3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DF97590-C600-44CB-9303-4A3679F51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A9BBE156-3FFA-4DC4-8468-35BD28DDC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7960DE5-3810-4B1E-B1E2-3BAFEA91E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59E957C-CE11-446F-8AA7-B3E98390B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3E9FE34-CA9E-4443-BEBF-D1B9A1C6C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F39D814-8A48-4509-BDEB-826F1065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C6D08C0-8C49-4B87-9CF4-A1F08714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308C612B-4C0D-4863-B9CD-F86ABAA1B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00B1EC8-1B55-4390-A183-C33B5E227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790A225-91E1-4BE5-A801-5F1E32721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DFFC46A2-6BBF-47FD-BC17-5EE1DF7CB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F44CA9C-80E8-44E1-A79C-D6EBFC73B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77117" y="-786"/>
            <a:ext cx="2356675" cy="6854040"/>
            <a:chOff x="6627813" y="194833"/>
            <a:chExt cx="1952625" cy="5678918"/>
          </a:xfrm>
        </p:grpSpPr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8CB9417F-98D9-4998-B00B-A5932E4C7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FA79AA3D-583E-4A1E-AF7E-CBD980F59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D80C9F17-A6B2-4A12-BC77-F84264A66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949C9A53-ED97-44CE-BDD5-ED24892116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1">
              <a:extLst>
                <a:ext uri="{FF2B5EF4-FFF2-40B4-BE49-F238E27FC236}">
                  <a16:creationId xmlns:a16="http://schemas.microsoft.com/office/drawing/2014/main" id="{0F9FDAE7-225B-4072-8907-6EAA06174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2">
              <a:extLst>
                <a:ext uri="{FF2B5EF4-FFF2-40B4-BE49-F238E27FC236}">
                  <a16:creationId xmlns:a16="http://schemas.microsoft.com/office/drawing/2014/main" id="{9D49818B-8EA3-4B41-9783-EFE0C618C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01903E65-D822-4457-B0A5-2F4168224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4">
              <a:extLst>
                <a:ext uri="{FF2B5EF4-FFF2-40B4-BE49-F238E27FC236}">
                  <a16:creationId xmlns:a16="http://schemas.microsoft.com/office/drawing/2014/main" id="{A5CF9DAB-75BF-43D9-B1E7-817D1FAA00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BB22916D-4BCF-4A4C-8714-A2564D34C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4CD9F734-569E-44E7-BD53-6214E0F18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7A5DAACB-2F42-40C8-BF6A-75B79299F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8">
              <a:extLst>
                <a:ext uri="{FF2B5EF4-FFF2-40B4-BE49-F238E27FC236}">
                  <a16:creationId xmlns:a16="http://schemas.microsoft.com/office/drawing/2014/main" id="{AD78E0F9-8568-4672-A22F-4ED5B1A96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958426E-CE57-4F31-B290-1CD5CCC8C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096" y="624110"/>
            <a:ext cx="5021516" cy="128089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A5CD610-ED7C-4CED-A9A1-174432C88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704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Freeform 11">
            <a:extLst>
              <a:ext uri="{FF2B5EF4-FFF2-40B4-BE49-F238E27FC236}">
                <a16:creationId xmlns:a16="http://schemas.microsoft.com/office/drawing/2014/main" id="{0C4379BF-8C7A-480A-BC36-DA55D92A9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4645704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5" name="Picture 4" descr="Writing an appointment on a paper agenda">
            <a:extLst>
              <a:ext uri="{FF2B5EF4-FFF2-40B4-BE49-F238E27FC236}">
                <a16:creationId xmlns:a16="http://schemas.microsoft.com/office/drawing/2014/main" id="{F379DE81-5E9D-E9E4-0635-4677BEE619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535" b="-2"/>
          <a:stretch/>
        </p:blipFill>
        <p:spPr>
          <a:xfrm>
            <a:off x="-1555" y="1731"/>
            <a:ext cx="4671091" cy="6858000"/>
          </a:xfrm>
          <a:prstGeom prst="rect">
            <a:avLst/>
          </a:prstGeom>
        </p:spPr>
      </p:pic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732CDC6B-48E1-4D09-9FB4-B3313858A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191" y="2133600"/>
            <a:ext cx="5066419" cy="377762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572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DE11FC6-FF52-4CD6-8FD7-85ADF2D2B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335200"/>
            <a:ext cx="3650279" cy="12598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Контейнер за съдържание 7">
            <a:extLst>
              <a:ext uri="{FF2B5EF4-FFF2-40B4-BE49-F238E27FC236}">
                <a16:creationId xmlns:a16="http://schemas.microsoft.com/office/drawing/2014/main" id="{A8F5CFB5-D5C2-4A54-9C79-A4032005A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4" y="1480930"/>
            <a:ext cx="4032105" cy="441192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John</a:t>
            </a:r>
          </a:p>
          <a:p>
            <a:pPr>
              <a:lnSpc>
                <a:spcPct val="90000"/>
              </a:lnSpc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33 years old</a:t>
            </a:r>
          </a:p>
          <a:p>
            <a:pPr>
              <a:lnSpc>
                <a:spcPct val="90000"/>
              </a:lnSpc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oriented</a:t>
            </a:r>
          </a:p>
          <a:p>
            <a:pPr>
              <a:lnSpc>
                <a:spcPct val="90000"/>
              </a:lnSpc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Family with 2 children</a:t>
            </a:r>
          </a:p>
          <a:p>
            <a:pPr>
              <a:lnSpc>
                <a:spcPct val="90000"/>
              </a:lnSpc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Struggling to balance work and family</a:t>
            </a:r>
          </a:p>
        </p:txBody>
      </p:sp>
      <p:pic>
        <p:nvPicPr>
          <p:cNvPr id="40" name="Picture Placeholder 8">
            <a:extLst>
              <a:ext uri="{FF2B5EF4-FFF2-40B4-BE49-F238E27FC236}">
                <a16:creationId xmlns:a16="http://schemas.microsoft.com/office/drawing/2014/main" id="{C23DDD9E-FB2C-41E5-ACFB-38FED3BAB1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90"/>
          <a:stretch/>
        </p:blipFill>
        <p:spPr>
          <a:xfrm>
            <a:off x="4897839" y="1275053"/>
            <a:ext cx="6953577" cy="4895597"/>
          </a:xfrm>
          <a:prstGeom prst="rect">
            <a:avLst/>
          </a:prstGeom>
        </p:spPr>
      </p:pic>
      <p:sp>
        <p:nvSpPr>
          <p:cNvPr id="61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983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C8B6C4B-A867-4D7E-9851-29BB2D603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EE1D2E4-6E8F-43FE-92F7-E91DBD570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0BD5D9-CDC5-465C-9E25-2EB0249FE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FC2B31E6-5297-439F-8AB5-6E5B76598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088" y="1388382"/>
            <a:ext cx="3650278" cy="3774537"/>
          </a:xfrm>
        </p:spPr>
        <p:txBody>
          <a:bodyPr>
            <a:noAutofit/>
          </a:bodyPr>
          <a:lstStyle/>
          <a:p>
            <a:pPr marL="285750" indent="-285750">
              <a:lnSpc>
                <a:spcPct val="90000"/>
              </a:lnSpc>
              <a:buFontTx/>
              <a:buChar char="-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90000"/>
              </a:lnSpc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John arrives to work</a:t>
            </a:r>
          </a:p>
          <a:p>
            <a:pPr marL="285750" indent="-285750">
              <a:lnSpc>
                <a:spcPct val="90000"/>
              </a:lnSpc>
              <a:buFontTx/>
              <a:buChar char="-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90000"/>
              </a:lnSpc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John notices that there is a small tear on his shirt</a:t>
            </a:r>
          </a:p>
          <a:p>
            <a:pPr marL="285750" indent="-285750">
              <a:lnSpc>
                <a:spcPct val="90000"/>
              </a:lnSpc>
              <a:buFontTx/>
              <a:buChar char="-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90000"/>
              </a:lnSpc>
              <a:buFontTx/>
              <a:buChar char="-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90000"/>
              </a:lnSpc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John needs a solution to his problem</a:t>
            </a:r>
          </a:p>
          <a:p>
            <a:pPr>
              <a:lnSpc>
                <a:spcPct val="90000"/>
              </a:lnSpc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6" descr="Disappointed black man | Meme Generator">
            <a:extLst>
              <a:ext uri="{FF2B5EF4-FFF2-40B4-BE49-F238E27FC236}">
                <a16:creationId xmlns:a16="http://schemas.microsoft.com/office/drawing/2014/main" id="{6DA2B398-2A35-4179-BA8F-360E084770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1" r="-2" b="-2"/>
          <a:stretch/>
        </p:blipFill>
        <p:spPr bwMode="auto">
          <a:xfrm>
            <a:off x="6301406" y="1236427"/>
            <a:ext cx="2135593" cy="333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44C32F9B-9506-4BE8-968D-DCE7908B16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38" r="9958" b="1"/>
          <a:stretch/>
        </p:blipFill>
        <p:spPr>
          <a:xfrm>
            <a:off x="6774638" y="4721382"/>
            <a:ext cx="1189131" cy="1846118"/>
          </a:xfrm>
          <a:prstGeom prst="rect">
            <a:avLst/>
          </a:prstGeom>
        </p:spPr>
      </p:pic>
      <p:sp>
        <p:nvSpPr>
          <p:cNvPr id="14" name="Freeform 11">
            <a:extLst>
              <a:ext uri="{FF2B5EF4-FFF2-40B4-BE49-F238E27FC236}">
                <a16:creationId xmlns:a16="http://schemas.microsoft.com/office/drawing/2014/main" id="{9185F495-8EFA-407B-AAD7-A2F52AE2C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29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02C26C3-A676-47F7-B740-3C650B984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7B36F1EF-9591-4AE3-BEE8-DC99E9226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8517" y="4778582"/>
            <a:ext cx="2206487" cy="53885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 the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Click, finger, on, power, press, switch on, turn on icon - Download on  Iconfinder">
            <a:extLst>
              <a:ext uri="{FF2B5EF4-FFF2-40B4-BE49-F238E27FC236}">
                <a16:creationId xmlns:a16="http://schemas.microsoft.com/office/drawing/2014/main" id="{F23ACDF8-4014-4C4B-8B1F-A0C0A3744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909" y="1990783"/>
            <a:ext cx="2487704" cy="2487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Картина 4" descr="Картина, която съдържа огледало, микрофон&#10;&#10;Описанието е генерирано автоматично">
            <a:extLst>
              <a:ext uri="{FF2B5EF4-FFF2-40B4-BE49-F238E27FC236}">
                <a16:creationId xmlns:a16="http://schemas.microsoft.com/office/drawing/2014/main" id="{A0182A11-7C6A-4A59-985E-41409F079A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78" b="-1"/>
          <a:stretch/>
        </p:blipFill>
        <p:spPr>
          <a:xfrm>
            <a:off x="4916762" y="2177021"/>
            <a:ext cx="2099702" cy="2115227"/>
          </a:xfrm>
          <a:prstGeom prst="rect">
            <a:avLst/>
          </a:prstGeom>
          <a:noFill/>
        </p:spPr>
      </p:pic>
      <p:sp>
        <p:nvSpPr>
          <p:cNvPr id="6" name="Контейнер за съдържание 2">
            <a:extLst>
              <a:ext uri="{FF2B5EF4-FFF2-40B4-BE49-F238E27FC236}">
                <a16:creationId xmlns:a16="http://schemas.microsoft.com/office/drawing/2014/main" id="{16C6CE8B-5719-4CD1-91F1-43B80A00755F}"/>
              </a:ext>
            </a:extLst>
          </p:cNvPr>
          <p:cNvSpPr txBox="1">
            <a:spLocks/>
          </p:cNvSpPr>
          <p:nvPr/>
        </p:nvSpPr>
        <p:spPr>
          <a:xfrm>
            <a:off x="4417499" y="4778582"/>
            <a:ext cx="3098227" cy="538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clothing you like</a:t>
            </a:r>
          </a:p>
        </p:txBody>
      </p:sp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F06B08F2-F559-4FFF-9029-27732EEBCF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4" r="-1" b="-1"/>
          <a:stretch/>
        </p:blipFill>
        <p:spPr>
          <a:xfrm>
            <a:off x="9174389" y="2371386"/>
            <a:ext cx="2099702" cy="2115227"/>
          </a:xfrm>
          <a:prstGeom prst="rect">
            <a:avLst/>
          </a:prstGeom>
          <a:noFill/>
        </p:spPr>
      </p:pic>
      <p:sp>
        <p:nvSpPr>
          <p:cNvPr id="8" name="Контейнер за съдържание 2">
            <a:extLst>
              <a:ext uri="{FF2B5EF4-FFF2-40B4-BE49-F238E27FC236}">
                <a16:creationId xmlns:a16="http://schemas.microsoft.com/office/drawing/2014/main" id="{5EBECD41-63EA-4722-B994-B8028A4E534C}"/>
              </a:ext>
            </a:extLst>
          </p:cNvPr>
          <p:cNvSpPr txBox="1">
            <a:spLocks/>
          </p:cNvSpPr>
          <p:nvPr/>
        </p:nvSpPr>
        <p:spPr>
          <a:xfrm>
            <a:off x="9482502" y="4778582"/>
            <a:ext cx="3291509" cy="538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purchase</a:t>
            </a:r>
          </a:p>
        </p:txBody>
      </p:sp>
    </p:spTree>
    <p:extLst>
      <p:ext uri="{BB962C8B-B14F-4D97-AF65-F5344CB8AC3E}">
        <p14:creationId xmlns:p14="http://schemas.microsoft.com/office/powerpoint/2010/main" val="2853631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E0789E-91A7-4246-978E-A17FE1BF9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795735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6C0BD2-8B3C-4042-B4EE-5DB7665A3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bg2"/>
          </a:solidFill>
        </p:grpSpPr>
        <p:sp>
          <p:nvSpPr>
            <p:cNvPr id="11" name="Freeform 27">
              <a:extLst>
                <a:ext uri="{FF2B5EF4-FFF2-40B4-BE49-F238E27FC236}">
                  <a16:creationId xmlns:a16="http://schemas.microsoft.com/office/drawing/2014/main" id="{5F53669F-C1E6-43B8-AC6F-B44CE56BF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>
              <a:extLst>
                <a:ext uri="{FF2B5EF4-FFF2-40B4-BE49-F238E27FC236}">
                  <a16:creationId xmlns:a16="http://schemas.microsoft.com/office/drawing/2014/main" id="{53966C25-DAEA-4318-8FBC-EC6FF8F5A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>
              <a:extLst>
                <a:ext uri="{FF2B5EF4-FFF2-40B4-BE49-F238E27FC236}">
                  <a16:creationId xmlns:a16="http://schemas.microsoft.com/office/drawing/2014/main" id="{ED6EA716-EAD4-4023-8673-0809A1E24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84261748-EFC0-4729-A7BB-A88FDAF6F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>
              <a:extLst>
                <a:ext uri="{FF2B5EF4-FFF2-40B4-BE49-F238E27FC236}">
                  <a16:creationId xmlns:a16="http://schemas.microsoft.com/office/drawing/2014/main" id="{2C14F808-CC69-494F-98AC-CB750416C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F1CA3607-84D0-4085-A363-796A17B1D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>
              <a:extLst>
                <a:ext uri="{FF2B5EF4-FFF2-40B4-BE49-F238E27FC236}">
                  <a16:creationId xmlns:a16="http://schemas.microsoft.com/office/drawing/2014/main" id="{491E6160-2958-4A90-8B50-EDA182AAB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>
              <a:extLst>
                <a:ext uri="{FF2B5EF4-FFF2-40B4-BE49-F238E27FC236}">
                  <a16:creationId xmlns:a16="http://schemas.microsoft.com/office/drawing/2014/main" id="{559F6CB7-E057-499B-A859-3602769892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FF12353D-CF89-4D03-8075-C161824E2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5B91C9D6-FAF2-445B-AF1B-43992602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>
              <a:extLst>
                <a:ext uri="{FF2B5EF4-FFF2-40B4-BE49-F238E27FC236}">
                  <a16:creationId xmlns:a16="http://schemas.microsoft.com/office/drawing/2014/main" id="{570F7A1D-86B1-4AD1-B4A3-9AE2A52C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>
              <a:extLst>
                <a:ext uri="{FF2B5EF4-FFF2-40B4-BE49-F238E27FC236}">
                  <a16:creationId xmlns:a16="http://schemas.microsoft.com/office/drawing/2014/main" id="{52C6EBA8-95CC-4FE6-A8E4-3A6911E8A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01E9782-CE7A-406D-AB8B-1E3192883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056" y="1093380"/>
            <a:ext cx="3068182" cy="4671240"/>
          </a:xfrm>
        </p:spPr>
        <p:txBody>
          <a:bodyPr anchor="ctr">
            <a:normAutofit/>
          </a:bodyPr>
          <a:lstStyle/>
          <a:p>
            <a:pPr algn="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15EDA122-4530-45D2-A70A-B1A967AAE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782F52E-0F94-4BFC-9F89-B054DDEAB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92FF063F-87FB-4F84-9A57-7F64605EF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7203" y="1354342"/>
            <a:ext cx="6219103" cy="4679250"/>
          </a:xfrm>
        </p:spPr>
        <p:txBody>
          <a:bodyPr anchor="ctr">
            <a:normAutofit/>
          </a:bodyPr>
          <a:lstStyle/>
          <a:p>
            <a:pPr marL="1143000" lvl="2" indent="-228600"/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Research about the users and their preferences</a:t>
            </a:r>
          </a:p>
          <a:p>
            <a:pPr marL="1143000" lvl="2" indent="-228600"/>
            <a:endParaRPr lang="en-US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2" indent="-228600"/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Research was done into the color preferences of different genders </a:t>
            </a:r>
          </a:p>
          <a:p>
            <a:pPr marL="1143000" lvl="2" indent="-228600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2" indent="-228600"/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about preferable functionalities</a:t>
            </a:r>
          </a:p>
          <a:p>
            <a:pPr marL="1143000" lvl="2" indent="-228600"/>
            <a:endParaRPr lang="en-US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2" indent="-228600"/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asked some of our fellow students for feedback</a:t>
            </a:r>
          </a:p>
          <a:p>
            <a:pPr marL="1143000" lvl="2" indent="-228600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2" indent="-228600"/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had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feedback meetings with our teachers</a:t>
            </a:r>
            <a:endParaRPr lang="en-US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923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Freeform 6">
            <a:extLst>
              <a:ext uri="{FF2B5EF4-FFF2-40B4-BE49-F238E27FC236}">
                <a16:creationId xmlns:a16="http://schemas.microsoft.com/office/drawing/2014/main" id="{3623DEAC-F39C-45D6-86DC-1033F6429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A692209D-B607-46C3-8560-07AF72291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4874638-CF15-4908-BC4B-4908744D0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3380382-BC39-4025-AF6E-1BA3445F9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79" y="967417"/>
            <a:ext cx="3778870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E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</p:txBody>
      </p:sp>
      <p:sp>
        <p:nvSpPr>
          <p:cNvPr id="56" name="Freeform 5">
            <a:extLst>
              <a:ext uri="{FF2B5EF4-FFF2-40B4-BE49-F238E27FC236}">
                <a16:creationId xmlns:a16="http://schemas.microsoft.com/office/drawing/2014/main" id="{5F1B8348-CD6E-4561-A704-C232D9A2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SecondTryDemo">
            <a:hlinkClick r:id="" action="ppaction://media"/>
            <a:extLst>
              <a:ext uri="{FF2B5EF4-FFF2-40B4-BE49-F238E27FC236}">
                <a16:creationId xmlns:a16="http://schemas.microsoft.com/office/drawing/2014/main" id="{2AAB6D53-67A8-4F07-A3FE-40844C321E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87994" y="1846260"/>
            <a:ext cx="5640502" cy="317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65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0A2838A-6A5A-4911-9CA4-5998ABDC5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</a:t>
            </a:r>
            <a:r>
              <a:rPr lang="en-US" sz="5400" dirty="0"/>
              <a:t> you</a:t>
            </a:r>
          </a:p>
        </p:txBody>
      </p:sp>
      <p:pic>
        <p:nvPicPr>
          <p:cNvPr id="4" name="Picture 3" descr="Aerial view of a highway near the ocean">
            <a:extLst>
              <a:ext uri="{FF2B5EF4-FFF2-40B4-BE49-F238E27FC236}">
                <a16:creationId xmlns:a16="http://schemas.microsoft.com/office/drawing/2014/main" id="{D917D927-7D4A-324F-708C-8FFAC3B423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15" r="802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69628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Загатване">
  <a:themeElements>
    <a:clrScheme name="Загатване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Загатване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Загатване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19</TotalTime>
  <Words>102</Words>
  <Application>Microsoft Office PowerPoint</Application>
  <PresentationFormat>Широк екран</PresentationFormat>
  <Paragraphs>45</Paragraphs>
  <Slides>8</Slides>
  <Notes>0</Notes>
  <HiddenSlides>0</HiddenSlides>
  <MMClips>1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8</vt:i4>
      </vt:variant>
    </vt:vector>
  </HeadingPairs>
  <TitlesOfParts>
    <vt:vector size="13" baseType="lpstr">
      <vt:lpstr>Arial</vt:lpstr>
      <vt:lpstr>Century Gothic</vt:lpstr>
      <vt:lpstr>Times New Roman</vt:lpstr>
      <vt:lpstr>Wingdings 3</vt:lpstr>
      <vt:lpstr>Загатване</vt:lpstr>
      <vt:lpstr>Shopping App</vt:lpstr>
      <vt:lpstr>Agenda</vt:lpstr>
      <vt:lpstr>Scenario</vt:lpstr>
      <vt:lpstr>Scenario</vt:lpstr>
      <vt:lpstr>Scenario</vt:lpstr>
      <vt:lpstr>Research</vt:lpstr>
      <vt:lpstr>Demo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Tinder Shopping App</dc:title>
  <dc:creator>Hadzhiev,Aleksandar A.A.</dc:creator>
  <cp:lastModifiedBy>Hadzhiev,Aleksandar A.A.</cp:lastModifiedBy>
  <cp:revision>3</cp:revision>
  <dcterms:created xsi:type="dcterms:W3CDTF">2022-03-15T20:48:57Z</dcterms:created>
  <dcterms:modified xsi:type="dcterms:W3CDTF">2022-03-16T08:07:20Z</dcterms:modified>
</cp:coreProperties>
</file>